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99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593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541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42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37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21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100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7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61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957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838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1891-F703-44FC-92A4-C560CB13674C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AD7B-E67C-42C4-89E8-39002AA35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218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7B9899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931670" y="3521424"/>
          <a:ext cx="8328660" cy="68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660"/>
                <a:gridCol w="4572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Số: 143  /GDĐT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Bình Thạnh, ngày  28   tháng  5  năm 2020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  <a:tr h="0">
                <a:tc>
                  <a:txBody>
                    <a:bodyPr/>
                    <a:lstStyle/>
                    <a:p>
                      <a:pPr marL="292735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V/v tổ chức cho trẻ ăn sáng tại các cơ sở giáo dục mầm non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812800" y="381001"/>
            <a:ext cx="10464800" cy="82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THÔNG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KẾ HOẠCH TUYỂN SINH NĂM HỌC 2021-2022</a:t>
            </a:r>
            <a:endParaRPr lang="nl-NL" sz="2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nl-NL" sz="2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 mời Quý Phụ huynh theo dõi Kế hoạch tuyển sinh của Trường Mầm non 6 trên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sz="24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http://mn6binhthanh.hcm.edu.vn</a:t>
            </a:r>
            <a:endParaRPr lang="en-US" sz="24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2021-2022, Nhà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thực hiện tuyển sinh trực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 như sau: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09/8/2021 đến ngày 22/8/2021: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Phụ huynh đăng ký hồ sơ xét tuyển năm học mới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đường link: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http://tuyensinhbinhthanh.vn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24/8/2021: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Nhà trường thông báo kết quả xét duyệt hồ sơ tuyển sinh năm học 2021-2022 trên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 của trường.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nộp hồ sơ nhập học: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khi tình hình dịch bệnh Covid-19 được kiểm soát, Nhà trường sẽ thống báo đến Phụ huynh ngày nộp hồ sơ nhập học trên website của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hệ với nhà trường về công tác tuyển sinh: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*Số điện thoại: 0938 808708 - Cô Thùy Dương (Trong giờ hành chính).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*Địa chỉ email của trường: </a:t>
            </a:r>
            <a:r>
              <a:rPr lang="en-US" sz="2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tuyensinhmn6@gmail.com</a:t>
            </a:r>
          </a:p>
          <a:p>
            <a:pPr marL="342900" lvl="0" indent="-34290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</a:p>
          <a:p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507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766" y="195309"/>
            <a:ext cx="10515600" cy="80659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TIÊU TUYỂN SINH NĂM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9377" y="953590"/>
          <a:ext cx="11114314" cy="5590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097"/>
                <a:gridCol w="5137952"/>
                <a:gridCol w="2804265"/>
              </a:tblGrid>
              <a:tr h="802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 – lớp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 tuổi (Nhà trẻ)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 sinh (Mầu giáo)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số học sinh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  <a:tr h="686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13-18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 sinh tháng 3, 4, 5, 6, 7, 8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sinh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  <a:tr h="692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19-24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 sinh tháng 1,2 năm 2020, 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 9, 10, 11, 12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sinh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  <a:tr h="660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25-36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 sinh tháng 1, 2, 3, 4, 5, 6, 7, 8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sinh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  <a:tr h="597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Mầm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tuổi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 sinh năm 2018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sinh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  <a:tr h="581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Chồi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tuổi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 sinh năm 2017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sinh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  <a:tr h="61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tuổi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sinh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  <a:tr h="87177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sinh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969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8554" cy="132556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 smtClean="0"/>
              <a:t>HƯỚNG DẪN PHHS SỬ DỤNG TRANG WEB: TUYENSINHBINHTHANH.VN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1.PHHS </a:t>
            </a:r>
            <a:r>
              <a:rPr lang="en-US" sz="2500" dirty="0" err="1" smtClean="0"/>
              <a:t>Truy</a:t>
            </a:r>
            <a:r>
              <a:rPr lang="en-US" sz="2500" dirty="0" smtClean="0"/>
              <a:t> </a:t>
            </a:r>
            <a:r>
              <a:rPr lang="en-US" sz="2500" dirty="0" err="1" smtClean="0"/>
              <a:t>cập</a:t>
            </a:r>
            <a:r>
              <a:rPr lang="en-US" sz="2500" dirty="0" smtClean="0"/>
              <a:t> </a:t>
            </a:r>
            <a:r>
              <a:rPr lang="en-US" sz="2500" dirty="0" err="1" smtClean="0"/>
              <a:t>vào</a:t>
            </a:r>
            <a:r>
              <a:rPr lang="en-US" sz="2500" dirty="0" smtClean="0"/>
              <a:t> </a:t>
            </a:r>
            <a:r>
              <a:rPr lang="en-US" sz="2500" dirty="0" err="1" smtClean="0"/>
              <a:t>trang</a:t>
            </a:r>
            <a:r>
              <a:rPr lang="en-US" sz="2500" dirty="0" smtClean="0"/>
              <a:t> web: </a:t>
            </a:r>
            <a:r>
              <a:rPr lang="en-US" sz="2500" b="1" dirty="0" smtClean="0"/>
              <a:t>tuyensinhbinhthanh.vn, </a:t>
            </a:r>
            <a:r>
              <a:rPr lang="en-US" sz="2500" b="1" dirty="0" err="1" smtClean="0"/>
              <a:t>chọn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Đăng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ký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mới</a:t>
            </a:r>
            <a:r>
              <a:rPr lang="en-US" sz="2500" b="1" dirty="0" smtClean="0"/>
              <a:t> </a:t>
            </a:r>
            <a:r>
              <a:rPr lang="en-US" sz="2500" dirty="0" err="1" smtClean="0"/>
              <a:t>để</a:t>
            </a:r>
            <a:r>
              <a:rPr lang="en-US" sz="2500" dirty="0" smtClean="0"/>
              <a:t> </a:t>
            </a:r>
            <a:r>
              <a:rPr lang="en-US" sz="2500" dirty="0" err="1" smtClean="0"/>
              <a:t>điền</a:t>
            </a:r>
            <a:r>
              <a:rPr lang="en-US" sz="2500" dirty="0" smtClean="0"/>
              <a:t> </a:t>
            </a:r>
            <a:r>
              <a:rPr lang="en-US" sz="2500" dirty="0" err="1" smtClean="0"/>
              <a:t>thông</a:t>
            </a:r>
            <a:r>
              <a:rPr lang="en-US" sz="2500" dirty="0" smtClean="0"/>
              <a:t> tin </a:t>
            </a:r>
            <a:r>
              <a:rPr lang="en-US" sz="2500" dirty="0" err="1" smtClean="0"/>
              <a:t>đăng</a:t>
            </a:r>
            <a:r>
              <a:rPr lang="en-US" sz="2500" dirty="0" smtClean="0"/>
              <a:t> </a:t>
            </a:r>
            <a:r>
              <a:rPr lang="en-US" sz="2500" dirty="0" err="1" smtClean="0"/>
              <a:t>ký</a:t>
            </a:r>
            <a:endParaRPr lang="en-US" sz="2500" dirty="0" smtClean="0"/>
          </a:p>
          <a:p>
            <a:endParaRPr lang="en-US" sz="6600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913" y="2735762"/>
            <a:ext cx="11088564" cy="369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2697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+mn-lt"/>
              </a:rPr>
              <a:t>2.Tiến </a:t>
            </a:r>
            <a:r>
              <a:rPr lang="en-US" sz="2500" dirty="0" err="1" smtClean="0">
                <a:latin typeface="+mn-lt"/>
              </a:rPr>
              <a:t>hành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điền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thông</a:t>
            </a:r>
            <a:r>
              <a:rPr lang="en-US" sz="2500" dirty="0" smtClean="0">
                <a:latin typeface="+mn-lt"/>
              </a:rPr>
              <a:t> tin </a:t>
            </a:r>
            <a:r>
              <a:rPr lang="en-US" sz="2500" dirty="0" err="1" smtClean="0">
                <a:latin typeface="+mn-lt"/>
              </a:rPr>
              <a:t>học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sinh</a:t>
            </a:r>
            <a:r>
              <a:rPr lang="en-US" sz="2500" dirty="0" smtClean="0">
                <a:latin typeface="+mn-lt"/>
              </a:rPr>
              <a:t>, </a:t>
            </a:r>
            <a:r>
              <a:rPr lang="en-US" sz="2500" dirty="0" err="1" smtClean="0">
                <a:latin typeface="+mn-lt"/>
              </a:rPr>
              <a:t>chú</a:t>
            </a:r>
            <a:r>
              <a:rPr lang="en-US" sz="2500" dirty="0" smtClean="0">
                <a:latin typeface="+mn-lt"/>
              </a:rPr>
              <a:t> ý </a:t>
            </a:r>
            <a:r>
              <a:rPr lang="en-US" sz="2500" dirty="0" err="1" smtClean="0">
                <a:latin typeface="+mn-lt"/>
              </a:rPr>
              <a:t>các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thông</a:t>
            </a:r>
            <a:r>
              <a:rPr lang="en-US" sz="2500" dirty="0" smtClean="0">
                <a:latin typeface="+mn-lt"/>
              </a:rPr>
              <a:t> tin </a:t>
            </a:r>
            <a:r>
              <a:rPr lang="en-US" sz="2500" dirty="0" err="1" smtClean="0">
                <a:latin typeface="+mn-lt"/>
              </a:rPr>
              <a:t>đóng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khung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phải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chính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xác</a:t>
            </a:r>
            <a:r>
              <a:rPr lang="en-US" sz="2500" dirty="0" smtClean="0">
                <a:latin typeface="+mn-lt"/>
              </a:rPr>
              <a:t>, </a:t>
            </a:r>
            <a:r>
              <a:rPr lang="en-US" sz="2500" dirty="0" err="1" smtClean="0">
                <a:latin typeface="+mn-lt"/>
              </a:rPr>
              <a:t>đặc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biệt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là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số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điện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thoại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liên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hệ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để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nhà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trường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liên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lạc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được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với</a:t>
            </a:r>
            <a:r>
              <a:rPr lang="en-US" sz="2500" dirty="0" smtClean="0">
                <a:latin typeface="+mn-lt"/>
              </a:rPr>
              <a:t> PHHS </a:t>
            </a:r>
            <a:r>
              <a:rPr lang="en-US" sz="2500" dirty="0" err="1" smtClean="0">
                <a:latin typeface="+mn-lt"/>
              </a:rPr>
              <a:t>và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lưu</a:t>
            </a:r>
            <a:r>
              <a:rPr lang="en-US" sz="2500" dirty="0" smtClean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lại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377" y="1704884"/>
            <a:ext cx="11148858" cy="439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131"/>
            <a:ext cx="10515600" cy="5941832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3.</a:t>
            </a:r>
            <a:r>
              <a:rPr lang="en-US" sz="2200" dirty="0" smtClean="0"/>
              <a:t>PHHS </a:t>
            </a:r>
            <a:r>
              <a:rPr lang="en-US" sz="2200" dirty="0" err="1" smtClean="0"/>
              <a:t>sẽ</a:t>
            </a:r>
            <a:r>
              <a:rPr lang="en-US" sz="2200" dirty="0" smtClean="0"/>
              <a:t> </a:t>
            </a:r>
            <a:r>
              <a:rPr lang="en-US" sz="2200" dirty="0" err="1" smtClean="0"/>
              <a:t>nhận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thông</a:t>
            </a:r>
            <a:r>
              <a:rPr lang="en-US" sz="2200" dirty="0" smtClean="0"/>
              <a:t> </a:t>
            </a:r>
            <a:r>
              <a:rPr lang="en-US" sz="2200" dirty="0" err="1" smtClean="0"/>
              <a:t>báo</a:t>
            </a:r>
            <a:r>
              <a:rPr lang="en-US" sz="2200" dirty="0" smtClean="0"/>
              <a:t> </a:t>
            </a:r>
            <a:r>
              <a:rPr lang="en-US" sz="2200" dirty="0" err="1" smtClean="0"/>
              <a:t>bao</a:t>
            </a:r>
            <a:r>
              <a:rPr lang="en-US" sz="2200" dirty="0" smtClean="0"/>
              <a:t> </a:t>
            </a:r>
            <a:r>
              <a:rPr lang="en-US" sz="2200" dirty="0" err="1" smtClean="0"/>
              <a:t>gồm</a:t>
            </a:r>
            <a:r>
              <a:rPr lang="en-US" sz="2200" dirty="0" smtClean="0"/>
              <a:t> </a:t>
            </a:r>
            <a:r>
              <a:rPr lang="en-US" sz="2200" dirty="0" err="1" smtClean="0"/>
              <a:t>mã</a:t>
            </a:r>
            <a:r>
              <a:rPr lang="en-US" sz="2200" dirty="0" smtClean="0"/>
              <a:t> </a:t>
            </a:r>
            <a:r>
              <a:rPr lang="en-US" sz="2200" dirty="0" err="1" smtClean="0"/>
              <a:t>hồ</a:t>
            </a:r>
            <a:r>
              <a:rPr lang="en-US" sz="2200" dirty="0" smtClean="0"/>
              <a:t> </a:t>
            </a:r>
            <a:r>
              <a:rPr lang="en-US" sz="2200" dirty="0" err="1" smtClean="0"/>
              <a:t>sơ</a:t>
            </a:r>
            <a:r>
              <a:rPr lang="en-US" sz="2200" dirty="0" smtClean="0"/>
              <a:t> (</a:t>
            </a:r>
            <a:r>
              <a:rPr lang="en-US" sz="2200" dirty="0" err="1" smtClean="0"/>
              <a:t>vd</a:t>
            </a:r>
            <a:r>
              <a:rPr lang="en-US" sz="2200" dirty="0" smtClean="0"/>
              <a:t>: 43329)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mã</a:t>
            </a:r>
            <a:r>
              <a:rPr lang="en-US" sz="2200" dirty="0" smtClean="0"/>
              <a:t> </a:t>
            </a:r>
            <a:r>
              <a:rPr lang="en-US" sz="2200" dirty="0" err="1" smtClean="0"/>
              <a:t>bảo</a:t>
            </a:r>
            <a:r>
              <a:rPr lang="en-US" sz="2200" dirty="0" smtClean="0"/>
              <a:t> </a:t>
            </a:r>
            <a:r>
              <a:rPr lang="en-US" sz="2200" dirty="0" err="1" smtClean="0"/>
              <a:t>mật</a:t>
            </a:r>
            <a:r>
              <a:rPr lang="en-US" sz="2200" dirty="0" smtClean="0"/>
              <a:t> (</a:t>
            </a:r>
            <a:r>
              <a:rPr lang="en-US" sz="2200" dirty="0" err="1" smtClean="0"/>
              <a:t>vd</a:t>
            </a:r>
            <a:r>
              <a:rPr lang="en-US" sz="2200" dirty="0" smtClean="0"/>
              <a:t> :8esd41).PHHS </a:t>
            </a:r>
            <a:r>
              <a:rPr lang="en-US" sz="2200" dirty="0" err="1" smtClean="0"/>
              <a:t>vui</a:t>
            </a:r>
            <a:r>
              <a:rPr lang="en-US" sz="2200" dirty="0" smtClean="0"/>
              <a:t> </a:t>
            </a:r>
            <a:r>
              <a:rPr lang="en-US" sz="2200" dirty="0" err="1" smtClean="0"/>
              <a:t>lòng</a:t>
            </a:r>
            <a:r>
              <a:rPr lang="en-US" sz="2200" dirty="0" smtClean="0"/>
              <a:t> </a:t>
            </a:r>
            <a:r>
              <a:rPr lang="en-US" sz="2200" dirty="0" err="1" smtClean="0"/>
              <a:t>ghi</a:t>
            </a:r>
            <a:r>
              <a:rPr lang="en-US" sz="2200" dirty="0" smtClean="0"/>
              <a:t> </a:t>
            </a:r>
            <a:r>
              <a:rPr lang="en-US" sz="2200" dirty="0" err="1" smtClean="0"/>
              <a:t>lại</a:t>
            </a:r>
            <a:r>
              <a:rPr lang="en-US" sz="2200" dirty="0" smtClean="0"/>
              <a:t>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</a:t>
            </a:r>
            <a:r>
              <a:rPr lang="en-US" sz="2200" dirty="0" err="1" smtClean="0"/>
              <a:t>chụp</a:t>
            </a:r>
            <a:r>
              <a:rPr lang="en-US" sz="2200" dirty="0" smtClean="0"/>
              <a:t> </a:t>
            </a:r>
            <a:r>
              <a:rPr lang="en-US" sz="2200" dirty="0" err="1" smtClean="0"/>
              <a:t>ảnh</a:t>
            </a:r>
            <a:r>
              <a:rPr lang="en-US" sz="2200" dirty="0" smtClean="0"/>
              <a:t> </a:t>
            </a:r>
            <a:r>
              <a:rPr lang="en-US" sz="2200" dirty="0" err="1" smtClean="0"/>
              <a:t>màn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</a:t>
            </a:r>
            <a:r>
              <a:rPr lang="en-US" sz="2200" dirty="0" err="1" smtClean="0"/>
              <a:t>để</a:t>
            </a:r>
            <a:r>
              <a:rPr lang="en-US" sz="2200" dirty="0" smtClean="0"/>
              <a:t> </a:t>
            </a:r>
            <a:r>
              <a:rPr lang="en-US" sz="2200" dirty="0" err="1" smtClean="0"/>
              <a:t>tiện</a:t>
            </a:r>
            <a:r>
              <a:rPr lang="en-US" sz="2200" dirty="0" smtClean="0"/>
              <a:t> </a:t>
            </a:r>
            <a:r>
              <a:rPr lang="en-US" sz="2200" dirty="0" err="1" smtClean="0"/>
              <a:t>việc</a:t>
            </a:r>
            <a:r>
              <a:rPr lang="en-US" sz="2200" dirty="0" smtClean="0"/>
              <a:t> </a:t>
            </a:r>
            <a:r>
              <a:rPr lang="en-US" sz="2200" dirty="0" err="1" smtClean="0"/>
              <a:t>tra</a:t>
            </a:r>
            <a:r>
              <a:rPr lang="en-US" sz="2200" dirty="0" smtClean="0"/>
              <a:t> </a:t>
            </a:r>
            <a:r>
              <a:rPr lang="en-US" sz="2200" dirty="0" err="1" smtClean="0"/>
              <a:t>cứu</a:t>
            </a:r>
            <a:r>
              <a:rPr lang="en-US" sz="2200" dirty="0" smtClean="0"/>
              <a:t> </a:t>
            </a:r>
            <a:r>
              <a:rPr lang="en-US" sz="2200" dirty="0" err="1" smtClean="0"/>
              <a:t>trạng</a:t>
            </a:r>
            <a:r>
              <a:rPr lang="en-US" sz="2200" dirty="0" smtClean="0"/>
              <a:t> </a:t>
            </a:r>
            <a:r>
              <a:rPr lang="en-US" sz="2200" dirty="0" err="1" smtClean="0"/>
              <a:t>thái</a:t>
            </a:r>
            <a:r>
              <a:rPr lang="en-US" sz="2200" dirty="0" smtClean="0"/>
              <a:t> </a:t>
            </a:r>
            <a:r>
              <a:rPr lang="en-US" sz="2200" dirty="0" err="1" smtClean="0"/>
              <a:t>hồ</a:t>
            </a:r>
            <a:r>
              <a:rPr lang="en-US" sz="2200" dirty="0" smtClean="0"/>
              <a:t> </a:t>
            </a:r>
            <a:r>
              <a:rPr lang="en-US" sz="2200" dirty="0" err="1" smtClean="0"/>
              <a:t>sơ</a:t>
            </a:r>
            <a:r>
              <a:rPr lang="en-US" sz="2200" dirty="0" smtClean="0"/>
              <a:t> </a:t>
            </a:r>
            <a:r>
              <a:rPr lang="en-US" sz="2200" dirty="0" err="1" smtClean="0"/>
              <a:t>sau</a:t>
            </a:r>
            <a:r>
              <a:rPr lang="en-US" sz="2200" dirty="0" smtClean="0"/>
              <a:t> </a:t>
            </a:r>
            <a:r>
              <a:rPr lang="en-US" sz="2200" dirty="0" err="1" smtClean="0"/>
              <a:t>này.Nếu</a:t>
            </a:r>
            <a:r>
              <a:rPr lang="en-US" sz="2200" dirty="0" smtClean="0"/>
              <a:t> </a:t>
            </a:r>
            <a:r>
              <a:rPr lang="en-US" sz="2200" dirty="0" err="1" smtClean="0"/>
              <a:t>Phụ</a:t>
            </a:r>
            <a:r>
              <a:rPr lang="en-US" sz="2200" dirty="0" smtClean="0"/>
              <a:t> </a:t>
            </a:r>
            <a:r>
              <a:rPr lang="en-US" sz="2200" dirty="0" err="1" smtClean="0"/>
              <a:t>huynh</a:t>
            </a:r>
            <a:r>
              <a:rPr lang="en-US" sz="2200" dirty="0" smtClean="0"/>
              <a:t> </a:t>
            </a:r>
            <a:r>
              <a:rPr lang="en-US" sz="2200" dirty="0" err="1" smtClean="0"/>
              <a:t>không</a:t>
            </a:r>
            <a:r>
              <a:rPr lang="en-US" sz="2200" dirty="0" smtClean="0"/>
              <a:t> </a:t>
            </a:r>
            <a:r>
              <a:rPr lang="en-US" sz="2200" dirty="0" err="1" smtClean="0"/>
              <a:t>nhớ</a:t>
            </a:r>
            <a:r>
              <a:rPr lang="en-US" sz="2200" dirty="0" smtClean="0"/>
              <a:t> </a:t>
            </a:r>
            <a:r>
              <a:rPr lang="en-US" sz="2200" dirty="0" err="1" smtClean="0"/>
              <a:t>mã</a:t>
            </a:r>
            <a:r>
              <a:rPr lang="en-US" sz="2200" dirty="0" smtClean="0"/>
              <a:t> </a:t>
            </a:r>
            <a:r>
              <a:rPr lang="en-US" sz="2200" dirty="0" err="1" smtClean="0"/>
              <a:t>vui</a:t>
            </a:r>
            <a:r>
              <a:rPr lang="en-US" sz="2200" dirty="0" smtClean="0"/>
              <a:t> </a:t>
            </a:r>
            <a:r>
              <a:rPr lang="en-US" sz="2200" dirty="0" err="1" smtClean="0"/>
              <a:t>lòng</a:t>
            </a:r>
            <a:r>
              <a:rPr lang="en-US" sz="2200" dirty="0" smtClean="0"/>
              <a:t> </a:t>
            </a:r>
            <a:r>
              <a:rPr lang="en-US" sz="2200" dirty="0" err="1" smtClean="0"/>
              <a:t>liên</a:t>
            </a:r>
            <a:r>
              <a:rPr lang="en-US" sz="2200" dirty="0" smtClean="0"/>
              <a:t> </a:t>
            </a:r>
            <a:r>
              <a:rPr lang="en-US" sz="2200" dirty="0" err="1" smtClean="0"/>
              <a:t>hệ</a:t>
            </a:r>
            <a:r>
              <a:rPr lang="en-US" sz="2200" dirty="0" smtClean="0"/>
              <a:t> qua </a:t>
            </a:r>
            <a:r>
              <a:rPr lang="en-US" sz="2200" dirty="0" err="1" smtClean="0"/>
              <a:t>số</a:t>
            </a:r>
            <a:r>
              <a:rPr lang="en-US" sz="2200" dirty="0" smtClean="0"/>
              <a:t> </a:t>
            </a:r>
            <a:r>
              <a:rPr lang="en-US" sz="2200" dirty="0" err="1" smtClean="0"/>
              <a:t>điện</a:t>
            </a:r>
            <a:r>
              <a:rPr lang="en-US" sz="2200" dirty="0" smtClean="0"/>
              <a:t> </a:t>
            </a:r>
            <a:r>
              <a:rPr lang="en-US" sz="2200" dirty="0" err="1" smtClean="0"/>
              <a:t>thoại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dirty="0" err="1" smtClean="0"/>
              <a:t>nhà</a:t>
            </a:r>
            <a:r>
              <a:rPr lang="en-US" sz="2200" dirty="0" smtClean="0"/>
              <a:t> </a:t>
            </a:r>
            <a:r>
              <a:rPr lang="en-US" sz="2200" dirty="0" err="1" smtClean="0"/>
              <a:t>trường</a:t>
            </a:r>
            <a:r>
              <a:rPr lang="en-US" sz="2200" dirty="0" smtClean="0"/>
              <a:t>, </a:t>
            </a:r>
            <a:r>
              <a:rPr lang="en-US" sz="2200" dirty="0" err="1" smtClean="0"/>
              <a:t>đơn</a:t>
            </a:r>
            <a:r>
              <a:rPr lang="en-US" sz="2200" dirty="0" smtClean="0"/>
              <a:t> </a:t>
            </a:r>
            <a:r>
              <a:rPr lang="en-US" sz="2200" dirty="0" err="1" smtClean="0"/>
              <a:t>vị</a:t>
            </a:r>
            <a:r>
              <a:rPr lang="en-US" sz="2200" dirty="0" smtClean="0"/>
              <a:t> </a:t>
            </a:r>
            <a:r>
              <a:rPr lang="en-US" sz="2200" dirty="0" err="1" smtClean="0"/>
              <a:t>quản</a:t>
            </a:r>
            <a:r>
              <a:rPr lang="en-US" sz="2200" dirty="0" smtClean="0"/>
              <a:t> </a:t>
            </a:r>
            <a:r>
              <a:rPr lang="en-US" sz="2200" dirty="0" err="1" smtClean="0"/>
              <a:t>lý</a:t>
            </a:r>
            <a:r>
              <a:rPr lang="en-US" sz="2200" dirty="0" smtClean="0"/>
              <a:t> </a:t>
            </a:r>
            <a:r>
              <a:rPr lang="en-US" sz="2200" dirty="0" err="1" smtClean="0"/>
              <a:t>để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hỗ</a:t>
            </a:r>
            <a:r>
              <a:rPr lang="en-US" sz="2200" dirty="0" smtClean="0"/>
              <a:t> </a:t>
            </a:r>
            <a:r>
              <a:rPr lang="en-US" sz="2200" dirty="0" err="1" smtClean="0"/>
              <a:t>trợ</a:t>
            </a:r>
            <a:endParaRPr lang="en-US" sz="2200" dirty="0" smtClean="0"/>
          </a:p>
          <a:p>
            <a:r>
              <a:rPr lang="en-US" sz="2200" b="1" dirty="0" smtClean="0"/>
              <a:t>4.</a:t>
            </a:r>
            <a:r>
              <a:rPr lang="en-US" sz="2200" dirty="0" smtClean="0"/>
              <a:t>Phụ </a:t>
            </a:r>
            <a:r>
              <a:rPr lang="en-US" sz="2200" dirty="0" err="1" smtClean="0"/>
              <a:t>huynh</a:t>
            </a:r>
            <a:r>
              <a:rPr lang="en-US" sz="2200" dirty="0" smtClean="0"/>
              <a:t> </a:t>
            </a:r>
            <a:r>
              <a:rPr lang="en-US" sz="2200" dirty="0" err="1" smtClean="0"/>
              <a:t>xem</a:t>
            </a:r>
            <a:r>
              <a:rPr lang="en-US" sz="2200" dirty="0" smtClean="0"/>
              <a:t> </a:t>
            </a:r>
            <a:r>
              <a:rPr lang="en-US" sz="2200" dirty="0" err="1" smtClean="0"/>
              <a:t>tình</a:t>
            </a:r>
            <a:r>
              <a:rPr lang="en-US" sz="2200" dirty="0" smtClean="0"/>
              <a:t> </a:t>
            </a:r>
            <a:r>
              <a:rPr lang="en-US" sz="2200" dirty="0" err="1" smtClean="0"/>
              <a:t>trạng</a:t>
            </a:r>
            <a:r>
              <a:rPr lang="en-US" sz="2200" dirty="0" smtClean="0"/>
              <a:t> </a:t>
            </a:r>
            <a:r>
              <a:rPr lang="en-US" sz="2200" dirty="0" err="1" smtClean="0"/>
              <a:t>hồ</a:t>
            </a:r>
            <a:r>
              <a:rPr lang="en-US" sz="2200" dirty="0" smtClean="0"/>
              <a:t> </a:t>
            </a:r>
            <a:r>
              <a:rPr lang="en-US" sz="2200" dirty="0" err="1" smtClean="0"/>
              <a:t>sơ</a:t>
            </a:r>
            <a:r>
              <a:rPr lang="en-US" sz="2200" dirty="0" smtClean="0"/>
              <a:t>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chấp</a:t>
            </a:r>
            <a:r>
              <a:rPr lang="en-US" sz="2200" dirty="0" smtClean="0"/>
              <a:t> </a:t>
            </a:r>
            <a:r>
              <a:rPr lang="en-US" sz="2200" dirty="0" err="1" smtClean="0"/>
              <a:t>nhận</a:t>
            </a:r>
            <a:r>
              <a:rPr lang="en-US" sz="2200" dirty="0" smtClean="0"/>
              <a:t> hay </a:t>
            </a:r>
            <a:r>
              <a:rPr lang="en-US" sz="2200" dirty="0" err="1" smtClean="0"/>
              <a:t>chưa</a:t>
            </a:r>
            <a:r>
              <a:rPr lang="en-US" sz="2200" dirty="0" smtClean="0"/>
              <a:t> </a:t>
            </a:r>
            <a:r>
              <a:rPr lang="en-US" sz="2200" dirty="0" err="1" smtClean="0"/>
              <a:t>bằng</a:t>
            </a:r>
            <a:r>
              <a:rPr lang="en-US" sz="2200" dirty="0" smtClean="0"/>
              <a:t> </a:t>
            </a:r>
            <a:r>
              <a:rPr lang="en-US" sz="2200" dirty="0" err="1" smtClean="0"/>
              <a:t>cách</a:t>
            </a:r>
            <a:r>
              <a:rPr lang="en-US" sz="2200" dirty="0" smtClean="0"/>
              <a:t> </a:t>
            </a:r>
            <a:r>
              <a:rPr lang="en-US" sz="2200" dirty="0" err="1" smtClean="0"/>
              <a:t>đăng</a:t>
            </a:r>
            <a:r>
              <a:rPr lang="en-US" sz="2200" dirty="0" smtClean="0"/>
              <a:t> </a:t>
            </a:r>
            <a:r>
              <a:rPr lang="en-US" sz="2200" dirty="0" err="1" smtClean="0"/>
              <a:t>nhập</a:t>
            </a:r>
            <a:r>
              <a:rPr lang="en-US" sz="2200" dirty="0" smtClean="0"/>
              <a:t> </a:t>
            </a:r>
            <a:r>
              <a:rPr lang="en-US" sz="2200" dirty="0" err="1" smtClean="0"/>
              <a:t>lại</a:t>
            </a:r>
            <a:r>
              <a:rPr lang="en-US" sz="2200" dirty="0" smtClean="0"/>
              <a:t> </a:t>
            </a:r>
            <a:r>
              <a:rPr lang="en-US" sz="2200" dirty="0" err="1" smtClean="0"/>
              <a:t>trang</a:t>
            </a:r>
            <a:r>
              <a:rPr lang="en-US" sz="2200" dirty="0" smtClean="0"/>
              <a:t> web: </a:t>
            </a:r>
            <a:r>
              <a:rPr lang="en-US" sz="2200" b="1" dirty="0" smtClean="0"/>
              <a:t>tuyensinhbinhthanh.vn </a:t>
            </a:r>
            <a:r>
              <a:rPr lang="en-US" sz="2200" b="1" dirty="0" err="1" smtClean="0"/>
              <a:t>như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bước</a:t>
            </a:r>
            <a:r>
              <a:rPr lang="en-US" sz="2200" b="1" dirty="0" smtClean="0"/>
              <a:t> 1</a:t>
            </a:r>
            <a:endParaRPr lang="en-US" sz="2200" dirty="0" smtClean="0"/>
          </a:p>
          <a:p>
            <a:r>
              <a:rPr lang="en-US" sz="2200" dirty="0" err="1" smtClean="0"/>
              <a:t>Nếu</a:t>
            </a:r>
            <a:r>
              <a:rPr lang="en-US" sz="2200" dirty="0" smtClean="0"/>
              <a:t> </a:t>
            </a:r>
            <a:r>
              <a:rPr lang="en-US" sz="2200" b="1" dirty="0" err="1" smtClean="0"/>
              <a:t>Kết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quả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xác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nhận</a:t>
            </a:r>
            <a:r>
              <a:rPr lang="en-US" sz="2200" b="1" dirty="0" smtClean="0"/>
              <a:t> : </a:t>
            </a:r>
            <a:r>
              <a:rPr lang="en-US" sz="2200" b="1" dirty="0" err="1" smtClean="0"/>
              <a:t>Thành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công</a:t>
            </a:r>
            <a:r>
              <a:rPr lang="en-US" sz="2200" b="1" dirty="0" smtClean="0"/>
              <a:t> </a:t>
            </a:r>
            <a:r>
              <a:rPr lang="en-US" sz="2200" dirty="0" err="1" smtClean="0"/>
              <a:t>là</a:t>
            </a:r>
            <a:r>
              <a:rPr lang="en-US" sz="2200" dirty="0" smtClean="0"/>
              <a:t> </a:t>
            </a:r>
            <a:r>
              <a:rPr lang="en-US" sz="2200" dirty="0" err="1" smtClean="0"/>
              <a:t>hồ</a:t>
            </a:r>
            <a:r>
              <a:rPr lang="en-US" sz="2200" dirty="0" smtClean="0"/>
              <a:t> </a:t>
            </a:r>
            <a:r>
              <a:rPr lang="en-US" sz="2200" dirty="0" err="1" smtClean="0"/>
              <a:t>sơ</a:t>
            </a:r>
            <a:r>
              <a:rPr lang="en-US" sz="2200" dirty="0" smtClean="0"/>
              <a:t> </a:t>
            </a:r>
            <a:r>
              <a:rPr lang="en-US" sz="2200" dirty="0" err="1" smtClean="0"/>
              <a:t>tuyển</a:t>
            </a:r>
            <a:r>
              <a:rPr lang="en-US" sz="2200" dirty="0" smtClean="0"/>
              <a:t> </a:t>
            </a:r>
            <a:r>
              <a:rPr lang="en-US" sz="2200" dirty="0" err="1" smtClean="0"/>
              <a:t>sinh</a:t>
            </a:r>
            <a:r>
              <a:rPr lang="en-US" sz="2200" dirty="0" smtClean="0"/>
              <a:t> </a:t>
            </a:r>
            <a:r>
              <a:rPr lang="en-US" sz="2200" dirty="0" err="1" smtClean="0"/>
              <a:t>trực</a:t>
            </a:r>
            <a:r>
              <a:rPr lang="en-US" sz="2200" dirty="0" smtClean="0"/>
              <a:t> </a:t>
            </a:r>
            <a:r>
              <a:rPr lang="en-US" sz="2200" dirty="0" err="1" smtClean="0"/>
              <a:t>tuyến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dirty="0" err="1" smtClean="0"/>
              <a:t>học</a:t>
            </a:r>
            <a:r>
              <a:rPr lang="en-US" sz="2200" dirty="0" smtClean="0"/>
              <a:t> </a:t>
            </a:r>
            <a:r>
              <a:rPr lang="en-US" sz="2200" dirty="0" err="1" smtClean="0"/>
              <a:t>sinh</a:t>
            </a:r>
            <a:r>
              <a:rPr lang="en-US" sz="2200" dirty="0" smtClean="0"/>
              <a:t>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b="1" dirty="0" err="1" smtClean="0"/>
              <a:t>hoàn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chỉnh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và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được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duyệt</a:t>
            </a:r>
            <a:r>
              <a:rPr lang="en-US" sz="2200" dirty="0" smtClean="0"/>
              <a:t> </a:t>
            </a:r>
            <a:r>
              <a:rPr lang="en-US" sz="2200" dirty="0" err="1" smtClean="0"/>
              <a:t>nên</a:t>
            </a:r>
            <a:r>
              <a:rPr lang="en-US" sz="2200" dirty="0" smtClean="0"/>
              <a:t> </a:t>
            </a:r>
            <a:r>
              <a:rPr lang="en-US" sz="2200" dirty="0" err="1" smtClean="0"/>
              <a:t>yên</a:t>
            </a:r>
            <a:r>
              <a:rPr lang="en-US" sz="2200" dirty="0" smtClean="0"/>
              <a:t> </a:t>
            </a:r>
            <a:r>
              <a:rPr lang="en-US" sz="2200" dirty="0" err="1" smtClean="0"/>
              <a:t>tâm</a:t>
            </a:r>
            <a:r>
              <a:rPr lang="en-US" sz="2200" dirty="0" smtClean="0"/>
              <a:t> </a:t>
            </a:r>
            <a:r>
              <a:rPr lang="en-US" sz="2200" dirty="0" err="1" smtClean="0"/>
              <a:t>là</a:t>
            </a:r>
            <a:r>
              <a:rPr lang="en-US" sz="2200" dirty="0" smtClean="0"/>
              <a:t> con </a:t>
            </a:r>
            <a:r>
              <a:rPr lang="en-US" sz="2200" dirty="0" err="1" smtClean="0"/>
              <a:t>em</a:t>
            </a:r>
            <a:r>
              <a:rPr lang="en-US" sz="2200" dirty="0" smtClean="0"/>
              <a:t> </a:t>
            </a:r>
            <a:r>
              <a:rPr lang="en-US" sz="2200" dirty="0" err="1" smtClean="0"/>
              <a:t>mình</a:t>
            </a:r>
            <a:r>
              <a:rPr lang="en-US" sz="2200" dirty="0" smtClean="0"/>
              <a:t>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nhận</a:t>
            </a:r>
            <a:r>
              <a:rPr lang="en-US" sz="2200" dirty="0" smtClean="0"/>
              <a:t> </a:t>
            </a:r>
            <a:r>
              <a:rPr lang="en-US" sz="2200" dirty="0" err="1" smtClean="0"/>
              <a:t>học</a:t>
            </a:r>
            <a:r>
              <a:rPr lang="en-US" sz="2200" dirty="0" smtClean="0"/>
              <a:t> </a:t>
            </a:r>
            <a:r>
              <a:rPr lang="en-US" sz="2200" dirty="0" err="1" smtClean="0"/>
              <a:t>vào</a:t>
            </a:r>
            <a:r>
              <a:rPr lang="en-US" sz="2200" dirty="0" smtClean="0"/>
              <a:t> </a:t>
            </a:r>
            <a:r>
              <a:rPr lang="en-US" sz="2200" dirty="0" err="1" smtClean="0"/>
              <a:t>tại</a:t>
            </a:r>
            <a:r>
              <a:rPr lang="en-US" sz="2200" dirty="0" smtClean="0"/>
              <a:t> </a:t>
            </a:r>
            <a:r>
              <a:rPr lang="en-US" sz="2200" dirty="0" err="1" smtClean="0"/>
              <a:t>Nhà</a:t>
            </a:r>
            <a:r>
              <a:rPr lang="en-US" sz="2200" dirty="0" smtClean="0"/>
              <a:t> </a:t>
            </a:r>
            <a:r>
              <a:rPr lang="en-US" sz="2200" dirty="0" err="1" smtClean="0"/>
              <a:t>trường</a:t>
            </a:r>
            <a:endParaRPr lang="en-US" sz="2200" dirty="0" smtClean="0"/>
          </a:p>
          <a:p>
            <a:r>
              <a:rPr lang="en-US" sz="2200" dirty="0" err="1" smtClean="0"/>
              <a:t>Phụ</a:t>
            </a:r>
            <a:r>
              <a:rPr lang="en-US" sz="2200" dirty="0" smtClean="0"/>
              <a:t> </a:t>
            </a:r>
            <a:r>
              <a:rPr lang="en-US" sz="2200" dirty="0" err="1" smtClean="0"/>
              <a:t>huynh</a:t>
            </a:r>
            <a:r>
              <a:rPr lang="en-US" sz="2200" dirty="0" smtClean="0"/>
              <a:t> </a:t>
            </a:r>
            <a:r>
              <a:rPr lang="en-US" sz="2200" dirty="0" err="1" smtClean="0"/>
              <a:t>xem</a:t>
            </a:r>
            <a:r>
              <a:rPr lang="en-US" sz="2200" dirty="0" smtClean="0"/>
              <a:t> </a:t>
            </a:r>
            <a:r>
              <a:rPr lang="en-US" sz="2200" dirty="0" err="1" smtClean="0"/>
              <a:t>ghi</a:t>
            </a:r>
            <a:r>
              <a:rPr lang="en-US" sz="2200" dirty="0" smtClean="0"/>
              <a:t> </a:t>
            </a:r>
            <a:r>
              <a:rPr lang="en-US" sz="2200" dirty="0" err="1" smtClean="0"/>
              <a:t>chú</a:t>
            </a:r>
            <a:r>
              <a:rPr lang="en-US" sz="2200" dirty="0" smtClean="0"/>
              <a:t> </a:t>
            </a:r>
            <a:r>
              <a:rPr lang="en-US" sz="2200" dirty="0" err="1" smtClean="0"/>
              <a:t>bên</a:t>
            </a:r>
            <a:r>
              <a:rPr lang="en-US" sz="2200" dirty="0" smtClean="0"/>
              <a:t> </a:t>
            </a:r>
            <a:r>
              <a:rPr lang="en-US" sz="2200" dirty="0" err="1" smtClean="0"/>
              <a:t>dưới</a:t>
            </a:r>
            <a:r>
              <a:rPr lang="en-US" sz="2200" dirty="0" smtClean="0"/>
              <a:t>, </a:t>
            </a:r>
            <a:r>
              <a:rPr lang="en-US" sz="2200" dirty="0" err="1" smtClean="0"/>
              <a:t>chờ</a:t>
            </a:r>
            <a:r>
              <a:rPr lang="en-US" sz="2200" dirty="0" smtClean="0"/>
              <a:t> </a:t>
            </a:r>
            <a:r>
              <a:rPr lang="en-US" sz="2200" dirty="0" err="1" smtClean="0"/>
              <a:t>thông</a:t>
            </a:r>
            <a:r>
              <a:rPr lang="en-US" sz="2200" dirty="0" smtClean="0"/>
              <a:t> </a:t>
            </a:r>
            <a:r>
              <a:rPr lang="en-US" sz="2200" dirty="0" err="1" smtClean="0"/>
              <a:t>báo</a:t>
            </a:r>
            <a:r>
              <a:rPr lang="en-US" sz="2200" dirty="0" smtClean="0"/>
              <a:t> </a:t>
            </a:r>
            <a:r>
              <a:rPr lang="en-US" sz="2200" dirty="0" err="1" smtClean="0"/>
              <a:t>nhập</a:t>
            </a:r>
            <a:r>
              <a:rPr lang="en-US" sz="2200" dirty="0" smtClean="0"/>
              <a:t> </a:t>
            </a:r>
            <a:r>
              <a:rPr lang="en-US" sz="2200" dirty="0" err="1" smtClean="0"/>
              <a:t>học</a:t>
            </a:r>
            <a:r>
              <a:rPr lang="en-US" sz="2200" dirty="0" smtClean="0"/>
              <a:t> </a:t>
            </a:r>
            <a:r>
              <a:rPr lang="en-US" sz="2200" dirty="0" err="1" smtClean="0"/>
              <a:t>từ</a:t>
            </a:r>
            <a:r>
              <a:rPr lang="en-US" sz="2200" dirty="0" smtClean="0"/>
              <a:t> NHẬN LỚP </a:t>
            </a:r>
            <a:r>
              <a:rPr lang="en-US" sz="2200" dirty="0" err="1" smtClean="0"/>
              <a:t>từ</a:t>
            </a:r>
            <a:r>
              <a:rPr lang="en-US" sz="2200" dirty="0" smtClean="0"/>
              <a:t> </a:t>
            </a:r>
            <a:r>
              <a:rPr lang="en-US" sz="2200" dirty="0" err="1" smtClean="0"/>
              <a:t>Nhà</a:t>
            </a:r>
            <a:r>
              <a:rPr lang="en-US" sz="2200" dirty="0" smtClean="0"/>
              <a:t> </a:t>
            </a:r>
            <a:r>
              <a:rPr lang="en-US" sz="2200" dirty="0" err="1" smtClean="0"/>
              <a:t>trường</a:t>
            </a:r>
            <a:r>
              <a:rPr lang="en-US" sz="2200" dirty="0" smtClean="0"/>
              <a:t>.</a:t>
            </a:r>
          </a:p>
          <a:p>
            <a:endParaRPr lang="en-US" dirty="0"/>
          </a:p>
        </p:txBody>
      </p:sp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3553097"/>
            <a:ext cx="11377749" cy="304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558</Words>
  <Application>Microsoft Office PowerPoint</Application>
  <PresentationFormat>Custom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CHỈ TIÊU TUYỂN SINH NĂM HỌC 2021-2022</vt:lpstr>
      <vt:lpstr>HƯỚNG DẪN PHHS SỬ DỤNG TRANG WEB: TUYENSINHBINHTHANH.VN</vt:lpstr>
      <vt:lpstr>2.Tiến hành điền thông tin học sinh, chú ý các thông tin đóng khung phải chính xác, đặc biệt là số điện thoại liên hệ để nhà trường liên lạc được với PHHS và lưu lại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BINH</dc:creator>
  <cp:lastModifiedBy>Duong</cp:lastModifiedBy>
  <cp:revision>24</cp:revision>
  <dcterms:created xsi:type="dcterms:W3CDTF">2021-02-25T23:11:03Z</dcterms:created>
  <dcterms:modified xsi:type="dcterms:W3CDTF">2021-07-29T09:28:39Z</dcterms:modified>
</cp:coreProperties>
</file>