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990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5930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541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3421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937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621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1005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6879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612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957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1838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C1891-F703-44FC-92A4-C560CB13674C}" type="datetimeFigureOut">
              <a:rPr lang="en-US" smtClean="0"/>
              <a:pPr/>
              <a:t>29/07/2021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EAD7B-E67C-42C4-89E8-39002AA351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2181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rgbClr val="7B9899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931670" y="3521424"/>
          <a:ext cx="8328660" cy="6835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6660"/>
                <a:gridCol w="45720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Số: 143  /GDĐT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fr-FR" sz="1300">
                          <a:effectLst/>
                        </a:rPr>
                        <a:t>Bình Thạnh, ngày  28   tháng  5  năm 2020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</a:tr>
              <a:tr h="0">
                <a:tc>
                  <a:txBody>
                    <a:bodyPr/>
                    <a:lstStyle/>
                    <a:p>
                      <a:pPr marL="292735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V/v tổ chức cho trẻ ăn sáng tại các cơ sở giáo dục mầm non 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1"/>
          <p:cNvSpPr>
            <a:spLocks noChangeArrowheads="1"/>
          </p:cNvSpPr>
          <p:nvPr/>
        </p:nvSpPr>
        <p:spPr bwMode="auto">
          <a:xfrm>
            <a:off x="812800" y="381001"/>
            <a:ext cx="10464800" cy="821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MẦM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 THÔNG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BÁO 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KẾ HOẠCH TUYỂN SINH NĂM HỌC 2021-2022</a:t>
            </a:r>
            <a:endParaRPr lang="nl-NL" sz="2400" b="1" dirty="0" smtClean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nl-NL" sz="2400" b="1" dirty="0" smtClean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Kính mời Quý Phụ huynh theo dõi Kế hoạch tuyển sinh của Trường Mầm non 6 trên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sz="2400" dirty="0" smtClean="0">
                <a:solidFill>
                  <a:srgbClr val="0066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http://mn6binhthanh.hcm.edu.vn</a:t>
            </a:r>
            <a:endParaRPr lang="en-US" sz="2400" dirty="0">
              <a:solidFill>
                <a:srgbClr val="00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2021-2022, Nhà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thực hiện tuyển sinh trực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tuyến như sau: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09/8/2021 đến ngày 22/8/2021: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Phụ huynh đăng ký hồ sơ xét tuyển năm học mới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 đường link: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http://tuyensinhbinhthanh.vn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24/8/2021: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Nhà trường thông báo kết quả xét duyệt hồ sơ tuyển sinh năm học 2021-2022 trên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website của trường.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nộp hồ sơ nhập học: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Sau khi tình hình dịch bệnh Covid-19 được kiểm soát, Nhà trường sẽ thống báo đến Phụ huynh ngày nộp hồ sơ nhập học trên website của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Liên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hệ với nhà trường về công tác tuyển sinh:</a:t>
            </a:r>
          </a:p>
          <a:p>
            <a:pPr lvl="0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*Số điện thoại: 0938 808708 - Cô Thùy Dương (Trong giờ hành chính).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*Địa chỉ email của trường: </a:t>
            </a:r>
            <a:r>
              <a:rPr lang="en-US" sz="24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tuyensinhmn6@gmail.com</a:t>
            </a:r>
          </a:p>
          <a:p>
            <a:pPr marL="342900" lvl="0" indent="-342900"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		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		</a:t>
            </a:r>
          </a:p>
          <a:p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4507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766" y="195309"/>
            <a:ext cx="10515600" cy="80659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 TIÊU TUYỂN SINH NĂM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2021-2022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9377" y="953590"/>
          <a:ext cx="11114314" cy="5590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2097"/>
                <a:gridCol w="5137952"/>
                <a:gridCol w="2804265"/>
              </a:tblGrid>
              <a:tr h="80252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 – lớp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 tuổi (Nhà trẻ)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 sinh (Mầu giáo)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số học sinh 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  <a:tr h="6866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13-18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 sinh tháng 3, 4, 5, 6, 7, 8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  <a:tr h="6923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nát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19-24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 sinh tháng 1,2 năm 2020, </a:t>
                      </a:r>
                      <a:endParaRPr lang="en-US" sz="20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 9, 10, 11, 12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  <a:tr h="660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25-36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 sinh tháng 1, 2, 3, 4, 5, 6, 7, 8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en-US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  <a:tr h="5977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Mầm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tuổi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 sinh năm 2018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  <a:tr h="5811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Chồi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tuổi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 sinh năm 2017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  <a:tr h="6143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Lá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tuổi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2016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  <a:tr h="871771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học sinh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75" marR="6267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29695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8554" cy="1325563"/>
          </a:xfrm>
        </p:spPr>
        <p:txBody>
          <a:bodyPr>
            <a:normAutofit/>
          </a:bodyPr>
          <a:lstStyle/>
          <a:p>
            <a:pPr algn="ctr"/>
            <a:r>
              <a:rPr lang="en-US" sz="3900" b="1" dirty="0" smtClean="0"/>
              <a:t>HƯỚNG DẪN PHHS SỬ DỤNG TRANG WEB: TUYENSINHBINHTHANH.VN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smtClean="0"/>
              <a:t>1.PHHS </a:t>
            </a:r>
            <a:r>
              <a:rPr lang="en-US" sz="2500" dirty="0" err="1" smtClean="0"/>
              <a:t>Truy</a:t>
            </a:r>
            <a:r>
              <a:rPr lang="en-US" sz="2500" dirty="0" smtClean="0"/>
              <a:t> </a:t>
            </a:r>
            <a:r>
              <a:rPr lang="en-US" sz="2500" dirty="0" err="1" smtClean="0"/>
              <a:t>cập</a:t>
            </a:r>
            <a:r>
              <a:rPr lang="en-US" sz="2500" dirty="0" smtClean="0"/>
              <a:t> </a:t>
            </a:r>
            <a:r>
              <a:rPr lang="en-US" sz="2500" dirty="0" err="1" smtClean="0"/>
              <a:t>vào</a:t>
            </a:r>
            <a:r>
              <a:rPr lang="en-US" sz="2500" dirty="0" smtClean="0"/>
              <a:t> </a:t>
            </a:r>
            <a:r>
              <a:rPr lang="en-US" sz="2500" dirty="0" err="1" smtClean="0"/>
              <a:t>trang</a:t>
            </a:r>
            <a:r>
              <a:rPr lang="en-US" sz="2500" dirty="0" smtClean="0"/>
              <a:t> web: </a:t>
            </a:r>
            <a:r>
              <a:rPr lang="en-US" sz="2500" b="1" dirty="0" smtClean="0"/>
              <a:t>tuyensinhbinhthanh.vn, </a:t>
            </a:r>
            <a:r>
              <a:rPr lang="en-US" sz="2500" b="1" dirty="0" err="1" smtClean="0"/>
              <a:t>chọn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Đăng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ký</a:t>
            </a:r>
            <a:r>
              <a:rPr lang="en-US" sz="2500" b="1" dirty="0" smtClean="0"/>
              <a:t> </a:t>
            </a:r>
            <a:r>
              <a:rPr lang="en-US" sz="2500" b="1" dirty="0" err="1" smtClean="0"/>
              <a:t>mới</a:t>
            </a:r>
            <a:r>
              <a:rPr lang="en-US" sz="2500" b="1" dirty="0" smtClean="0"/>
              <a:t> </a:t>
            </a:r>
            <a:r>
              <a:rPr lang="en-US" sz="2500" dirty="0" err="1" smtClean="0"/>
              <a:t>để</a:t>
            </a:r>
            <a:r>
              <a:rPr lang="en-US" sz="2500" dirty="0" smtClean="0"/>
              <a:t> </a:t>
            </a:r>
            <a:r>
              <a:rPr lang="en-US" sz="2500" dirty="0" err="1" smtClean="0"/>
              <a:t>điền</a:t>
            </a:r>
            <a:r>
              <a:rPr lang="en-US" sz="2500" dirty="0" smtClean="0"/>
              <a:t> </a:t>
            </a:r>
            <a:r>
              <a:rPr lang="en-US" sz="2500" dirty="0" err="1" smtClean="0"/>
              <a:t>thông</a:t>
            </a:r>
            <a:r>
              <a:rPr lang="en-US" sz="2500" dirty="0" smtClean="0"/>
              <a:t> tin </a:t>
            </a:r>
            <a:r>
              <a:rPr lang="en-US" sz="2500" dirty="0" err="1" smtClean="0"/>
              <a:t>đăng</a:t>
            </a:r>
            <a:r>
              <a:rPr lang="en-US" sz="2500" dirty="0" smtClean="0"/>
              <a:t> </a:t>
            </a:r>
            <a:r>
              <a:rPr lang="en-US" sz="2500" dirty="0" err="1" smtClean="0"/>
              <a:t>ký</a:t>
            </a:r>
            <a:endParaRPr lang="en-US" sz="2500" dirty="0" smtClean="0"/>
          </a:p>
          <a:p>
            <a:endParaRPr lang="en-US" sz="6600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913" y="2735762"/>
            <a:ext cx="11088564" cy="3691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2697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 smtClean="0">
                <a:latin typeface="+mn-lt"/>
              </a:rPr>
              <a:t>2.Tiến </a:t>
            </a:r>
            <a:r>
              <a:rPr lang="en-US" sz="2500" dirty="0" err="1" smtClean="0">
                <a:latin typeface="+mn-lt"/>
              </a:rPr>
              <a:t>hành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điền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thông</a:t>
            </a:r>
            <a:r>
              <a:rPr lang="en-US" sz="2500" dirty="0" smtClean="0">
                <a:latin typeface="+mn-lt"/>
              </a:rPr>
              <a:t> tin </a:t>
            </a:r>
            <a:r>
              <a:rPr lang="en-US" sz="2500" dirty="0" err="1" smtClean="0">
                <a:latin typeface="+mn-lt"/>
              </a:rPr>
              <a:t>học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sinh</a:t>
            </a:r>
            <a:r>
              <a:rPr lang="en-US" sz="2500" dirty="0" smtClean="0">
                <a:latin typeface="+mn-lt"/>
              </a:rPr>
              <a:t>, </a:t>
            </a:r>
            <a:r>
              <a:rPr lang="en-US" sz="2500" dirty="0" err="1" smtClean="0">
                <a:latin typeface="+mn-lt"/>
              </a:rPr>
              <a:t>chú</a:t>
            </a:r>
            <a:r>
              <a:rPr lang="en-US" sz="2500" dirty="0" smtClean="0">
                <a:latin typeface="+mn-lt"/>
              </a:rPr>
              <a:t> ý </a:t>
            </a:r>
            <a:r>
              <a:rPr lang="en-US" sz="2500" dirty="0" err="1" smtClean="0">
                <a:latin typeface="+mn-lt"/>
              </a:rPr>
              <a:t>các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thông</a:t>
            </a:r>
            <a:r>
              <a:rPr lang="en-US" sz="2500" dirty="0" smtClean="0">
                <a:latin typeface="+mn-lt"/>
              </a:rPr>
              <a:t> tin </a:t>
            </a:r>
            <a:r>
              <a:rPr lang="en-US" sz="2500" dirty="0" err="1" smtClean="0">
                <a:latin typeface="+mn-lt"/>
              </a:rPr>
              <a:t>đóng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khung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phải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chính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xác</a:t>
            </a:r>
            <a:r>
              <a:rPr lang="en-US" sz="2500" dirty="0" smtClean="0">
                <a:latin typeface="+mn-lt"/>
              </a:rPr>
              <a:t>, </a:t>
            </a:r>
            <a:r>
              <a:rPr lang="en-US" sz="2500" dirty="0" err="1" smtClean="0">
                <a:latin typeface="+mn-lt"/>
              </a:rPr>
              <a:t>đặc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biệt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là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số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điện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thoại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liên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hệ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để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nhà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trường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liên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lạc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được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với</a:t>
            </a:r>
            <a:r>
              <a:rPr lang="en-US" sz="2500" dirty="0" smtClean="0">
                <a:latin typeface="+mn-lt"/>
              </a:rPr>
              <a:t> PHHS </a:t>
            </a:r>
            <a:r>
              <a:rPr lang="en-US" sz="2500" dirty="0" err="1" smtClean="0">
                <a:latin typeface="+mn-lt"/>
              </a:rPr>
              <a:t>và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lưu</a:t>
            </a:r>
            <a:r>
              <a:rPr lang="en-US" sz="2500" dirty="0" smtClean="0">
                <a:latin typeface="+mn-lt"/>
              </a:rPr>
              <a:t> </a:t>
            </a:r>
            <a:r>
              <a:rPr lang="en-US" sz="2500" dirty="0" err="1" smtClean="0">
                <a:latin typeface="+mn-lt"/>
              </a:rPr>
              <a:t>lại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377" y="1704884"/>
            <a:ext cx="11148858" cy="4395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5131"/>
            <a:ext cx="10515600" cy="5941832"/>
          </a:xfrm>
        </p:spPr>
        <p:txBody>
          <a:bodyPr>
            <a:normAutofit/>
          </a:bodyPr>
          <a:lstStyle/>
          <a:p>
            <a:r>
              <a:rPr lang="en-US" sz="2200" b="1" dirty="0" smtClean="0"/>
              <a:t>3.</a:t>
            </a:r>
            <a:r>
              <a:rPr lang="en-US" sz="2200" dirty="0" smtClean="0"/>
              <a:t>PHHS </a:t>
            </a:r>
            <a:r>
              <a:rPr lang="en-US" sz="2200" dirty="0" err="1" smtClean="0"/>
              <a:t>sẽ</a:t>
            </a:r>
            <a:r>
              <a:rPr lang="en-US" sz="2200" dirty="0" smtClean="0"/>
              <a:t> </a:t>
            </a:r>
            <a:r>
              <a:rPr lang="en-US" sz="2200" dirty="0" err="1" smtClean="0"/>
              <a:t>nhận</a:t>
            </a:r>
            <a:r>
              <a:rPr lang="en-US" sz="2200" dirty="0" smtClean="0"/>
              <a:t> </a:t>
            </a:r>
            <a:r>
              <a:rPr lang="en-US" sz="2200" dirty="0" err="1" smtClean="0"/>
              <a:t>được</a:t>
            </a:r>
            <a:r>
              <a:rPr lang="en-US" sz="2200" dirty="0" smtClean="0"/>
              <a:t> </a:t>
            </a:r>
            <a:r>
              <a:rPr lang="en-US" sz="2200" dirty="0" err="1" smtClean="0"/>
              <a:t>thông</a:t>
            </a:r>
            <a:r>
              <a:rPr lang="en-US" sz="2200" dirty="0" smtClean="0"/>
              <a:t> </a:t>
            </a:r>
            <a:r>
              <a:rPr lang="en-US" sz="2200" dirty="0" err="1" smtClean="0"/>
              <a:t>báo</a:t>
            </a:r>
            <a:r>
              <a:rPr lang="en-US" sz="2200" dirty="0" smtClean="0"/>
              <a:t> </a:t>
            </a:r>
            <a:r>
              <a:rPr lang="en-US" sz="2200" dirty="0" err="1" smtClean="0"/>
              <a:t>bao</a:t>
            </a:r>
            <a:r>
              <a:rPr lang="en-US" sz="2200" dirty="0" smtClean="0"/>
              <a:t> </a:t>
            </a:r>
            <a:r>
              <a:rPr lang="en-US" sz="2200" dirty="0" err="1" smtClean="0"/>
              <a:t>gồm</a:t>
            </a:r>
            <a:r>
              <a:rPr lang="en-US" sz="2200" dirty="0" smtClean="0"/>
              <a:t> </a:t>
            </a:r>
            <a:r>
              <a:rPr lang="en-US" sz="2200" dirty="0" err="1" smtClean="0"/>
              <a:t>mã</a:t>
            </a:r>
            <a:r>
              <a:rPr lang="en-US" sz="2200" dirty="0" smtClean="0"/>
              <a:t> </a:t>
            </a:r>
            <a:r>
              <a:rPr lang="en-US" sz="2200" dirty="0" err="1" smtClean="0"/>
              <a:t>hồ</a:t>
            </a:r>
            <a:r>
              <a:rPr lang="en-US" sz="2200" dirty="0" smtClean="0"/>
              <a:t> </a:t>
            </a:r>
            <a:r>
              <a:rPr lang="en-US" sz="2200" dirty="0" err="1" smtClean="0"/>
              <a:t>sơ</a:t>
            </a:r>
            <a:r>
              <a:rPr lang="en-US" sz="2200" dirty="0" smtClean="0"/>
              <a:t> (</a:t>
            </a:r>
            <a:r>
              <a:rPr lang="en-US" sz="2200" dirty="0" err="1" smtClean="0"/>
              <a:t>vd</a:t>
            </a:r>
            <a:r>
              <a:rPr lang="en-US" sz="2200" dirty="0" smtClean="0"/>
              <a:t>: 43329) </a:t>
            </a:r>
            <a:r>
              <a:rPr lang="en-US" sz="2200" dirty="0" err="1" smtClean="0"/>
              <a:t>và</a:t>
            </a:r>
            <a:r>
              <a:rPr lang="en-US" sz="2200" dirty="0" smtClean="0"/>
              <a:t> </a:t>
            </a:r>
            <a:r>
              <a:rPr lang="en-US" sz="2200" dirty="0" err="1" smtClean="0"/>
              <a:t>mã</a:t>
            </a:r>
            <a:r>
              <a:rPr lang="en-US" sz="2200" dirty="0" smtClean="0"/>
              <a:t> </a:t>
            </a:r>
            <a:r>
              <a:rPr lang="en-US" sz="2200" dirty="0" err="1" smtClean="0"/>
              <a:t>bảo</a:t>
            </a:r>
            <a:r>
              <a:rPr lang="en-US" sz="2200" dirty="0" smtClean="0"/>
              <a:t> </a:t>
            </a:r>
            <a:r>
              <a:rPr lang="en-US" sz="2200" dirty="0" err="1" smtClean="0"/>
              <a:t>mật</a:t>
            </a:r>
            <a:r>
              <a:rPr lang="en-US" sz="2200" dirty="0" smtClean="0"/>
              <a:t> (</a:t>
            </a:r>
            <a:r>
              <a:rPr lang="en-US" sz="2200" dirty="0" err="1" smtClean="0"/>
              <a:t>vd</a:t>
            </a:r>
            <a:r>
              <a:rPr lang="en-US" sz="2200" dirty="0" smtClean="0"/>
              <a:t> :8esd41).PHHS </a:t>
            </a:r>
            <a:r>
              <a:rPr lang="en-US" sz="2200" dirty="0" err="1" smtClean="0"/>
              <a:t>vui</a:t>
            </a:r>
            <a:r>
              <a:rPr lang="en-US" sz="2200" dirty="0" smtClean="0"/>
              <a:t> </a:t>
            </a:r>
            <a:r>
              <a:rPr lang="en-US" sz="2200" dirty="0" err="1" smtClean="0"/>
              <a:t>lòng</a:t>
            </a:r>
            <a:r>
              <a:rPr lang="en-US" sz="2200" dirty="0" smtClean="0"/>
              <a:t> </a:t>
            </a:r>
            <a:r>
              <a:rPr lang="en-US" sz="2200" dirty="0" err="1" smtClean="0"/>
              <a:t>ghi</a:t>
            </a:r>
            <a:r>
              <a:rPr lang="en-US" sz="2200" dirty="0" smtClean="0"/>
              <a:t> </a:t>
            </a:r>
            <a:r>
              <a:rPr lang="en-US" sz="2200" dirty="0" err="1" smtClean="0"/>
              <a:t>lại</a:t>
            </a:r>
            <a:r>
              <a:rPr lang="en-US" sz="2200" dirty="0" smtClean="0"/>
              <a:t> </a:t>
            </a:r>
            <a:r>
              <a:rPr lang="en-US" sz="2200" dirty="0" err="1" smtClean="0"/>
              <a:t>hoặc</a:t>
            </a:r>
            <a:r>
              <a:rPr lang="en-US" sz="2200" dirty="0" smtClean="0"/>
              <a:t> </a:t>
            </a:r>
            <a:r>
              <a:rPr lang="en-US" sz="2200" dirty="0" err="1" smtClean="0"/>
              <a:t>chụp</a:t>
            </a:r>
            <a:r>
              <a:rPr lang="en-US" sz="2200" dirty="0" smtClean="0"/>
              <a:t> </a:t>
            </a:r>
            <a:r>
              <a:rPr lang="en-US" sz="2200" dirty="0" err="1" smtClean="0"/>
              <a:t>ảnh</a:t>
            </a:r>
            <a:r>
              <a:rPr lang="en-US" sz="2200" dirty="0" smtClean="0"/>
              <a:t> </a:t>
            </a:r>
            <a:r>
              <a:rPr lang="en-US" sz="2200" dirty="0" err="1" smtClean="0"/>
              <a:t>màn</a:t>
            </a:r>
            <a:r>
              <a:rPr lang="en-US" sz="2200" dirty="0" smtClean="0"/>
              <a:t> </a:t>
            </a:r>
            <a:r>
              <a:rPr lang="en-US" sz="2200" dirty="0" err="1" smtClean="0"/>
              <a:t>hình</a:t>
            </a:r>
            <a:r>
              <a:rPr lang="en-US" sz="2200" dirty="0" smtClean="0"/>
              <a:t> </a:t>
            </a:r>
            <a:r>
              <a:rPr lang="en-US" sz="2200" dirty="0" err="1" smtClean="0"/>
              <a:t>để</a:t>
            </a:r>
            <a:r>
              <a:rPr lang="en-US" sz="2200" dirty="0" smtClean="0"/>
              <a:t> </a:t>
            </a:r>
            <a:r>
              <a:rPr lang="en-US" sz="2200" dirty="0" err="1" smtClean="0"/>
              <a:t>tiện</a:t>
            </a:r>
            <a:r>
              <a:rPr lang="en-US" sz="2200" dirty="0" smtClean="0"/>
              <a:t> </a:t>
            </a:r>
            <a:r>
              <a:rPr lang="en-US" sz="2200" dirty="0" err="1" smtClean="0"/>
              <a:t>việc</a:t>
            </a:r>
            <a:r>
              <a:rPr lang="en-US" sz="2200" dirty="0" smtClean="0"/>
              <a:t> </a:t>
            </a:r>
            <a:r>
              <a:rPr lang="en-US" sz="2200" dirty="0" err="1" smtClean="0"/>
              <a:t>tra</a:t>
            </a:r>
            <a:r>
              <a:rPr lang="en-US" sz="2200" dirty="0" smtClean="0"/>
              <a:t> </a:t>
            </a:r>
            <a:r>
              <a:rPr lang="en-US" sz="2200" dirty="0" err="1" smtClean="0"/>
              <a:t>cứu</a:t>
            </a:r>
            <a:r>
              <a:rPr lang="en-US" sz="2200" dirty="0" smtClean="0"/>
              <a:t> </a:t>
            </a:r>
            <a:r>
              <a:rPr lang="en-US" sz="2200" dirty="0" err="1" smtClean="0"/>
              <a:t>trạng</a:t>
            </a:r>
            <a:r>
              <a:rPr lang="en-US" sz="2200" dirty="0" smtClean="0"/>
              <a:t> </a:t>
            </a:r>
            <a:r>
              <a:rPr lang="en-US" sz="2200" dirty="0" err="1" smtClean="0"/>
              <a:t>thái</a:t>
            </a:r>
            <a:r>
              <a:rPr lang="en-US" sz="2200" dirty="0" smtClean="0"/>
              <a:t> </a:t>
            </a:r>
            <a:r>
              <a:rPr lang="en-US" sz="2200" dirty="0" err="1" smtClean="0"/>
              <a:t>hồ</a:t>
            </a:r>
            <a:r>
              <a:rPr lang="en-US" sz="2200" dirty="0" smtClean="0"/>
              <a:t> </a:t>
            </a:r>
            <a:r>
              <a:rPr lang="en-US" sz="2200" dirty="0" err="1" smtClean="0"/>
              <a:t>sơ</a:t>
            </a:r>
            <a:r>
              <a:rPr lang="en-US" sz="2200" dirty="0" smtClean="0"/>
              <a:t> </a:t>
            </a:r>
            <a:r>
              <a:rPr lang="en-US" sz="2200" dirty="0" err="1" smtClean="0"/>
              <a:t>sau</a:t>
            </a:r>
            <a:r>
              <a:rPr lang="en-US" sz="2200" dirty="0" smtClean="0"/>
              <a:t> </a:t>
            </a:r>
            <a:r>
              <a:rPr lang="en-US" sz="2200" dirty="0" err="1" smtClean="0"/>
              <a:t>này.Nếu</a:t>
            </a:r>
            <a:r>
              <a:rPr lang="en-US" sz="2200" dirty="0" smtClean="0"/>
              <a:t> </a:t>
            </a:r>
            <a:r>
              <a:rPr lang="en-US" sz="2200" dirty="0" err="1" smtClean="0"/>
              <a:t>Phụ</a:t>
            </a:r>
            <a:r>
              <a:rPr lang="en-US" sz="2200" dirty="0" smtClean="0"/>
              <a:t> </a:t>
            </a:r>
            <a:r>
              <a:rPr lang="en-US" sz="2200" dirty="0" err="1" smtClean="0"/>
              <a:t>huynh</a:t>
            </a:r>
            <a:r>
              <a:rPr lang="en-US" sz="2200" dirty="0" smtClean="0"/>
              <a:t> </a:t>
            </a:r>
            <a:r>
              <a:rPr lang="en-US" sz="2200" dirty="0" err="1" smtClean="0"/>
              <a:t>không</a:t>
            </a:r>
            <a:r>
              <a:rPr lang="en-US" sz="2200" dirty="0" smtClean="0"/>
              <a:t> </a:t>
            </a:r>
            <a:r>
              <a:rPr lang="en-US" sz="2200" dirty="0" err="1" smtClean="0"/>
              <a:t>nhớ</a:t>
            </a:r>
            <a:r>
              <a:rPr lang="en-US" sz="2200" dirty="0" smtClean="0"/>
              <a:t> </a:t>
            </a:r>
            <a:r>
              <a:rPr lang="en-US" sz="2200" dirty="0" err="1" smtClean="0"/>
              <a:t>mã</a:t>
            </a:r>
            <a:r>
              <a:rPr lang="en-US" sz="2200" dirty="0" smtClean="0"/>
              <a:t> </a:t>
            </a:r>
            <a:r>
              <a:rPr lang="en-US" sz="2200" dirty="0" err="1" smtClean="0"/>
              <a:t>vui</a:t>
            </a:r>
            <a:r>
              <a:rPr lang="en-US" sz="2200" dirty="0" smtClean="0"/>
              <a:t> </a:t>
            </a:r>
            <a:r>
              <a:rPr lang="en-US" sz="2200" dirty="0" err="1" smtClean="0"/>
              <a:t>lòng</a:t>
            </a:r>
            <a:r>
              <a:rPr lang="en-US" sz="2200" dirty="0" smtClean="0"/>
              <a:t> </a:t>
            </a:r>
            <a:r>
              <a:rPr lang="en-US" sz="2200" dirty="0" err="1" smtClean="0"/>
              <a:t>liên</a:t>
            </a:r>
            <a:r>
              <a:rPr lang="en-US" sz="2200" dirty="0" smtClean="0"/>
              <a:t> </a:t>
            </a:r>
            <a:r>
              <a:rPr lang="en-US" sz="2200" dirty="0" err="1" smtClean="0"/>
              <a:t>hệ</a:t>
            </a:r>
            <a:r>
              <a:rPr lang="en-US" sz="2200" dirty="0" smtClean="0"/>
              <a:t> qua </a:t>
            </a:r>
            <a:r>
              <a:rPr lang="en-US" sz="2200" dirty="0" err="1" smtClean="0"/>
              <a:t>số</a:t>
            </a:r>
            <a:r>
              <a:rPr lang="en-US" sz="2200" dirty="0" smtClean="0"/>
              <a:t> </a:t>
            </a:r>
            <a:r>
              <a:rPr lang="en-US" sz="2200" dirty="0" err="1" smtClean="0"/>
              <a:t>điện</a:t>
            </a:r>
            <a:r>
              <a:rPr lang="en-US" sz="2200" dirty="0" smtClean="0"/>
              <a:t> </a:t>
            </a:r>
            <a:r>
              <a:rPr lang="en-US" sz="2200" dirty="0" err="1" smtClean="0"/>
              <a:t>thoại</a:t>
            </a:r>
            <a:r>
              <a:rPr lang="en-US" sz="2200" dirty="0" smtClean="0"/>
              <a:t> </a:t>
            </a:r>
            <a:r>
              <a:rPr lang="en-US" sz="2200" dirty="0" err="1" smtClean="0"/>
              <a:t>của</a:t>
            </a:r>
            <a:r>
              <a:rPr lang="en-US" sz="2200" dirty="0" smtClean="0"/>
              <a:t> </a:t>
            </a:r>
            <a:r>
              <a:rPr lang="en-US" sz="2200" dirty="0" err="1" smtClean="0"/>
              <a:t>nhà</a:t>
            </a:r>
            <a:r>
              <a:rPr lang="en-US" sz="2200" dirty="0" smtClean="0"/>
              <a:t> </a:t>
            </a:r>
            <a:r>
              <a:rPr lang="en-US" sz="2200" dirty="0" err="1" smtClean="0"/>
              <a:t>trường</a:t>
            </a:r>
            <a:r>
              <a:rPr lang="en-US" sz="2200" dirty="0" smtClean="0"/>
              <a:t>, </a:t>
            </a:r>
            <a:r>
              <a:rPr lang="en-US" sz="2200" dirty="0" err="1" smtClean="0"/>
              <a:t>đơn</a:t>
            </a:r>
            <a:r>
              <a:rPr lang="en-US" sz="2200" dirty="0" smtClean="0"/>
              <a:t> </a:t>
            </a:r>
            <a:r>
              <a:rPr lang="en-US" sz="2200" dirty="0" err="1" smtClean="0"/>
              <a:t>vị</a:t>
            </a:r>
            <a:r>
              <a:rPr lang="en-US" sz="2200" dirty="0" smtClean="0"/>
              <a:t> </a:t>
            </a:r>
            <a:r>
              <a:rPr lang="en-US" sz="2200" dirty="0" err="1" smtClean="0"/>
              <a:t>quản</a:t>
            </a:r>
            <a:r>
              <a:rPr lang="en-US" sz="2200" dirty="0" smtClean="0"/>
              <a:t> </a:t>
            </a:r>
            <a:r>
              <a:rPr lang="en-US" sz="2200" dirty="0" err="1" smtClean="0"/>
              <a:t>lý</a:t>
            </a:r>
            <a:r>
              <a:rPr lang="en-US" sz="2200" dirty="0" smtClean="0"/>
              <a:t> </a:t>
            </a:r>
            <a:r>
              <a:rPr lang="en-US" sz="2200" dirty="0" err="1" smtClean="0"/>
              <a:t>để</a:t>
            </a:r>
            <a:r>
              <a:rPr lang="en-US" sz="2200" dirty="0" smtClean="0"/>
              <a:t> </a:t>
            </a:r>
            <a:r>
              <a:rPr lang="en-US" sz="2200" dirty="0" err="1" smtClean="0"/>
              <a:t>được</a:t>
            </a:r>
            <a:r>
              <a:rPr lang="en-US" sz="2200" dirty="0" smtClean="0"/>
              <a:t> </a:t>
            </a:r>
            <a:r>
              <a:rPr lang="en-US" sz="2200" dirty="0" err="1" smtClean="0"/>
              <a:t>hỗ</a:t>
            </a:r>
            <a:r>
              <a:rPr lang="en-US" sz="2200" dirty="0" smtClean="0"/>
              <a:t> </a:t>
            </a:r>
            <a:r>
              <a:rPr lang="en-US" sz="2200" dirty="0" err="1" smtClean="0"/>
              <a:t>trợ</a:t>
            </a:r>
            <a:endParaRPr lang="en-US" sz="2200" dirty="0" smtClean="0"/>
          </a:p>
          <a:p>
            <a:r>
              <a:rPr lang="en-US" sz="2200" b="1" dirty="0" smtClean="0"/>
              <a:t>4.</a:t>
            </a:r>
            <a:r>
              <a:rPr lang="en-US" sz="2200" dirty="0" smtClean="0"/>
              <a:t>Phụ </a:t>
            </a:r>
            <a:r>
              <a:rPr lang="en-US" sz="2200" dirty="0" err="1" smtClean="0"/>
              <a:t>huynh</a:t>
            </a:r>
            <a:r>
              <a:rPr lang="en-US" sz="2200" dirty="0" smtClean="0"/>
              <a:t> </a:t>
            </a:r>
            <a:r>
              <a:rPr lang="en-US" sz="2200" dirty="0" err="1" smtClean="0"/>
              <a:t>xem</a:t>
            </a:r>
            <a:r>
              <a:rPr lang="en-US" sz="2200" dirty="0" smtClean="0"/>
              <a:t> </a:t>
            </a:r>
            <a:r>
              <a:rPr lang="en-US" sz="2200" dirty="0" err="1" smtClean="0"/>
              <a:t>tình</a:t>
            </a:r>
            <a:r>
              <a:rPr lang="en-US" sz="2200" dirty="0" smtClean="0"/>
              <a:t> </a:t>
            </a:r>
            <a:r>
              <a:rPr lang="en-US" sz="2200" dirty="0" err="1" smtClean="0"/>
              <a:t>trạng</a:t>
            </a:r>
            <a:r>
              <a:rPr lang="en-US" sz="2200" dirty="0" smtClean="0"/>
              <a:t> </a:t>
            </a:r>
            <a:r>
              <a:rPr lang="en-US" sz="2200" dirty="0" err="1" smtClean="0"/>
              <a:t>hồ</a:t>
            </a:r>
            <a:r>
              <a:rPr lang="en-US" sz="2200" dirty="0" smtClean="0"/>
              <a:t> </a:t>
            </a:r>
            <a:r>
              <a:rPr lang="en-US" sz="2200" dirty="0" err="1" smtClean="0"/>
              <a:t>sơ</a:t>
            </a:r>
            <a:r>
              <a:rPr lang="en-US" sz="2200" dirty="0" smtClean="0"/>
              <a:t>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dirty="0" err="1" smtClean="0"/>
              <a:t>được</a:t>
            </a:r>
            <a:r>
              <a:rPr lang="en-US" sz="2200" dirty="0" smtClean="0"/>
              <a:t> </a:t>
            </a:r>
            <a:r>
              <a:rPr lang="en-US" sz="2200" dirty="0" err="1" smtClean="0"/>
              <a:t>chấp</a:t>
            </a:r>
            <a:r>
              <a:rPr lang="en-US" sz="2200" dirty="0" smtClean="0"/>
              <a:t> </a:t>
            </a:r>
            <a:r>
              <a:rPr lang="en-US" sz="2200" dirty="0" err="1" smtClean="0"/>
              <a:t>nhận</a:t>
            </a:r>
            <a:r>
              <a:rPr lang="en-US" sz="2200" dirty="0" smtClean="0"/>
              <a:t> hay </a:t>
            </a:r>
            <a:r>
              <a:rPr lang="en-US" sz="2200" dirty="0" err="1" smtClean="0"/>
              <a:t>chưa</a:t>
            </a:r>
            <a:r>
              <a:rPr lang="en-US" sz="2200" dirty="0" smtClean="0"/>
              <a:t> </a:t>
            </a:r>
            <a:r>
              <a:rPr lang="en-US" sz="2200" dirty="0" err="1" smtClean="0"/>
              <a:t>bằng</a:t>
            </a:r>
            <a:r>
              <a:rPr lang="en-US" sz="2200" dirty="0" smtClean="0"/>
              <a:t> </a:t>
            </a:r>
            <a:r>
              <a:rPr lang="en-US" sz="2200" dirty="0" err="1" smtClean="0"/>
              <a:t>cách</a:t>
            </a:r>
            <a:r>
              <a:rPr lang="en-US" sz="2200" dirty="0" smtClean="0"/>
              <a:t> </a:t>
            </a:r>
            <a:r>
              <a:rPr lang="en-US" sz="2200" dirty="0" err="1" smtClean="0"/>
              <a:t>đăng</a:t>
            </a:r>
            <a:r>
              <a:rPr lang="en-US" sz="2200" dirty="0" smtClean="0"/>
              <a:t> </a:t>
            </a:r>
            <a:r>
              <a:rPr lang="en-US" sz="2200" dirty="0" err="1" smtClean="0"/>
              <a:t>nhập</a:t>
            </a:r>
            <a:r>
              <a:rPr lang="en-US" sz="2200" dirty="0" smtClean="0"/>
              <a:t> </a:t>
            </a:r>
            <a:r>
              <a:rPr lang="en-US" sz="2200" dirty="0" err="1" smtClean="0"/>
              <a:t>lại</a:t>
            </a:r>
            <a:r>
              <a:rPr lang="en-US" sz="2200" dirty="0" smtClean="0"/>
              <a:t> </a:t>
            </a:r>
            <a:r>
              <a:rPr lang="en-US" sz="2200" dirty="0" err="1" smtClean="0"/>
              <a:t>trang</a:t>
            </a:r>
            <a:r>
              <a:rPr lang="en-US" sz="2200" dirty="0" smtClean="0"/>
              <a:t> web: </a:t>
            </a:r>
            <a:r>
              <a:rPr lang="en-US" sz="2200" b="1" dirty="0" smtClean="0"/>
              <a:t>tuyensinhbinhthanh.vn </a:t>
            </a:r>
            <a:r>
              <a:rPr lang="en-US" sz="2200" b="1" dirty="0" err="1" smtClean="0"/>
              <a:t>như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bước</a:t>
            </a:r>
            <a:r>
              <a:rPr lang="en-US" sz="2200" b="1" dirty="0" smtClean="0"/>
              <a:t> 1</a:t>
            </a:r>
            <a:endParaRPr lang="en-US" sz="2200" dirty="0" smtClean="0"/>
          </a:p>
          <a:p>
            <a:r>
              <a:rPr lang="en-US" sz="2200" dirty="0" err="1" smtClean="0"/>
              <a:t>Nếu</a:t>
            </a:r>
            <a:r>
              <a:rPr lang="en-US" sz="2200" dirty="0" smtClean="0"/>
              <a:t> </a:t>
            </a:r>
            <a:r>
              <a:rPr lang="en-US" sz="2200" b="1" dirty="0" err="1" smtClean="0"/>
              <a:t>Kết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quả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xác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nhận</a:t>
            </a:r>
            <a:r>
              <a:rPr lang="en-US" sz="2200" b="1" dirty="0" smtClean="0"/>
              <a:t> : </a:t>
            </a:r>
            <a:r>
              <a:rPr lang="en-US" sz="2200" b="1" dirty="0" err="1" smtClean="0"/>
              <a:t>Thành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công</a:t>
            </a:r>
            <a:r>
              <a:rPr lang="en-US" sz="2200" b="1" dirty="0" smtClean="0"/>
              <a:t> </a:t>
            </a:r>
            <a:r>
              <a:rPr lang="en-US" sz="2200" dirty="0" err="1" smtClean="0"/>
              <a:t>là</a:t>
            </a:r>
            <a:r>
              <a:rPr lang="en-US" sz="2200" dirty="0" smtClean="0"/>
              <a:t> </a:t>
            </a:r>
            <a:r>
              <a:rPr lang="en-US" sz="2200" dirty="0" err="1" smtClean="0"/>
              <a:t>hồ</a:t>
            </a:r>
            <a:r>
              <a:rPr lang="en-US" sz="2200" dirty="0" smtClean="0"/>
              <a:t> </a:t>
            </a:r>
            <a:r>
              <a:rPr lang="en-US" sz="2200" dirty="0" err="1" smtClean="0"/>
              <a:t>sơ</a:t>
            </a:r>
            <a:r>
              <a:rPr lang="en-US" sz="2200" dirty="0" smtClean="0"/>
              <a:t> </a:t>
            </a:r>
            <a:r>
              <a:rPr lang="en-US" sz="2200" dirty="0" err="1" smtClean="0"/>
              <a:t>tuyển</a:t>
            </a:r>
            <a:r>
              <a:rPr lang="en-US" sz="2200" dirty="0" smtClean="0"/>
              <a:t> </a:t>
            </a:r>
            <a:r>
              <a:rPr lang="en-US" sz="2200" dirty="0" err="1" smtClean="0"/>
              <a:t>sinh</a:t>
            </a:r>
            <a:r>
              <a:rPr lang="en-US" sz="2200" dirty="0" smtClean="0"/>
              <a:t> </a:t>
            </a:r>
            <a:r>
              <a:rPr lang="en-US" sz="2200" dirty="0" err="1" smtClean="0"/>
              <a:t>trực</a:t>
            </a:r>
            <a:r>
              <a:rPr lang="en-US" sz="2200" dirty="0" smtClean="0"/>
              <a:t> </a:t>
            </a:r>
            <a:r>
              <a:rPr lang="en-US" sz="2200" dirty="0" err="1" smtClean="0"/>
              <a:t>tuyến</a:t>
            </a:r>
            <a:r>
              <a:rPr lang="en-US" sz="2200" dirty="0" smtClean="0"/>
              <a:t> </a:t>
            </a:r>
            <a:r>
              <a:rPr lang="en-US" sz="2200" dirty="0" err="1" smtClean="0"/>
              <a:t>của</a:t>
            </a:r>
            <a:r>
              <a:rPr lang="en-US" sz="2200" dirty="0" smtClean="0"/>
              <a:t> </a:t>
            </a:r>
            <a:r>
              <a:rPr lang="en-US" sz="2200" dirty="0" err="1" smtClean="0"/>
              <a:t>học</a:t>
            </a:r>
            <a:r>
              <a:rPr lang="en-US" sz="2200" dirty="0" smtClean="0"/>
              <a:t> </a:t>
            </a:r>
            <a:r>
              <a:rPr lang="en-US" sz="2200" dirty="0" err="1" smtClean="0"/>
              <a:t>sinh</a:t>
            </a:r>
            <a:r>
              <a:rPr lang="en-US" sz="2200" dirty="0" smtClean="0"/>
              <a:t>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b="1" dirty="0" err="1" smtClean="0"/>
              <a:t>hoàn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chỉnh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và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được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duyệt</a:t>
            </a:r>
            <a:r>
              <a:rPr lang="en-US" sz="2200" dirty="0" smtClean="0"/>
              <a:t> </a:t>
            </a:r>
            <a:r>
              <a:rPr lang="en-US" sz="2200" dirty="0" err="1" smtClean="0"/>
              <a:t>nên</a:t>
            </a:r>
            <a:r>
              <a:rPr lang="en-US" sz="2200" dirty="0" smtClean="0"/>
              <a:t> </a:t>
            </a:r>
            <a:r>
              <a:rPr lang="en-US" sz="2200" dirty="0" err="1" smtClean="0"/>
              <a:t>yên</a:t>
            </a:r>
            <a:r>
              <a:rPr lang="en-US" sz="2200" dirty="0" smtClean="0"/>
              <a:t> </a:t>
            </a:r>
            <a:r>
              <a:rPr lang="en-US" sz="2200" dirty="0" err="1" smtClean="0"/>
              <a:t>tâm</a:t>
            </a:r>
            <a:r>
              <a:rPr lang="en-US" sz="2200" dirty="0" smtClean="0"/>
              <a:t> </a:t>
            </a:r>
            <a:r>
              <a:rPr lang="en-US" sz="2200" dirty="0" err="1" smtClean="0"/>
              <a:t>là</a:t>
            </a:r>
            <a:r>
              <a:rPr lang="en-US" sz="2200" dirty="0" smtClean="0"/>
              <a:t> con </a:t>
            </a:r>
            <a:r>
              <a:rPr lang="en-US" sz="2200" dirty="0" err="1" smtClean="0"/>
              <a:t>em</a:t>
            </a:r>
            <a:r>
              <a:rPr lang="en-US" sz="2200" dirty="0" smtClean="0"/>
              <a:t> </a:t>
            </a:r>
            <a:r>
              <a:rPr lang="en-US" sz="2200" dirty="0" err="1" smtClean="0"/>
              <a:t>mình</a:t>
            </a:r>
            <a:r>
              <a:rPr lang="en-US" sz="2200" dirty="0" smtClean="0"/>
              <a:t> </a:t>
            </a:r>
            <a:r>
              <a:rPr lang="en-US" sz="2200" dirty="0" err="1" smtClean="0"/>
              <a:t>đã</a:t>
            </a:r>
            <a:r>
              <a:rPr lang="en-US" sz="2200" dirty="0" smtClean="0"/>
              <a:t> </a:t>
            </a:r>
            <a:r>
              <a:rPr lang="en-US" sz="2200" dirty="0" err="1" smtClean="0"/>
              <a:t>được</a:t>
            </a:r>
            <a:r>
              <a:rPr lang="en-US" sz="2200" dirty="0" smtClean="0"/>
              <a:t> </a:t>
            </a:r>
            <a:r>
              <a:rPr lang="en-US" sz="2200" dirty="0" err="1" smtClean="0"/>
              <a:t>nhận</a:t>
            </a:r>
            <a:r>
              <a:rPr lang="en-US" sz="2200" dirty="0" smtClean="0"/>
              <a:t> </a:t>
            </a:r>
            <a:r>
              <a:rPr lang="en-US" sz="2200" dirty="0" err="1" smtClean="0"/>
              <a:t>học</a:t>
            </a:r>
            <a:r>
              <a:rPr lang="en-US" sz="2200" dirty="0" smtClean="0"/>
              <a:t> </a:t>
            </a:r>
            <a:r>
              <a:rPr lang="en-US" sz="2200" dirty="0" err="1" smtClean="0"/>
              <a:t>vào</a:t>
            </a:r>
            <a:r>
              <a:rPr lang="en-US" sz="2200" dirty="0" smtClean="0"/>
              <a:t> </a:t>
            </a:r>
            <a:r>
              <a:rPr lang="en-US" sz="2200" dirty="0" err="1" smtClean="0"/>
              <a:t>tại</a:t>
            </a:r>
            <a:r>
              <a:rPr lang="en-US" sz="2200" dirty="0" smtClean="0"/>
              <a:t> </a:t>
            </a:r>
            <a:r>
              <a:rPr lang="en-US" sz="2200" dirty="0" err="1" smtClean="0"/>
              <a:t>Nhà</a:t>
            </a:r>
            <a:r>
              <a:rPr lang="en-US" sz="2200" dirty="0" smtClean="0"/>
              <a:t> </a:t>
            </a:r>
            <a:r>
              <a:rPr lang="en-US" sz="2200" dirty="0" err="1" smtClean="0"/>
              <a:t>trường</a:t>
            </a:r>
            <a:endParaRPr lang="en-US" sz="2200" dirty="0" smtClean="0"/>
          </a:p>
          <a:p>
            <a:r>
              <a:rPr lang="en-US" sz="2200" dirty="0" err="1" smtClean="0"/>
              <a:t>Phụ</a:t>
            </a:r>
            <a:r>
              <a:rPr lang="en-US" sz="2200" dirty="0" smtClean="0"/>
              <a:t> </a:t>
            </a:r>
            <a:r>
              <a:rPr lang="en-US" sz="2200" dirty="0" err="1" smtClean="0"/>
              <a:t>huynh</a:t>
            </a:r>
            <a:r>
              <a:rPr lang="en-US" sz="2200" dirty="0" smtClean="0"/>
              <a:t> </a:t>
            </a:r>
            <a:r>
              <a:rPr lang="en-US" sz="2200" dirty="0" err="1" smtClean="0"/>
              <a:t>xem</a:t>
            </a:r>
            <a:r>
              <a:rPr lang="en-US" sz="2200" dirty="0" smtClean="0"/>
              <a:t> </a:t>
            </a:r>
            <a:r>
              <a:rPr lang="en-US" sz="2200" dirty="0" err="1" smtClean="0"/>
              <a:t>ghi</a:t>
            </a:r>
            <a:r>
              <a:rPr lang="en-US" sz="2200" dirty="0" smtClean="0"/>
              <a:t> </a:t>
            </a:r>
            <a:r>
              <a:rPr lang="en-US" sz="2200" dirty="0" err="1" smtClean="0"/>
              <a:t>chú</a:t>
            </a:r>
            <a:r>
              <a:rPr lang="en-US" sz="2200" dirty="0" smtClean="0"/>
              <a:t> </a:t>
            </a:r>
            <a:r>
              <a:rPr lang="en-US" sz="2200" dirty="0" err="1" smtClean="0"/>
              <a:t>bên</a:t>
            </a:r>
            <a:r>
              <a:rPr lang="en-US" sz="2200" dirty="0" smtClean="0"/>
              <a:t> </a:t>
            </a:r>
            <a:r>
              <a:rPr lang="en-US" sz="2200" dirty="0" err="1" smtClean="0"/>
              <a:t>dưới</a:t>
            </a:r>
            <a:r>
              <a:rPr lang="en-US" sz="2200" dirty="0" smtClean="0"/>
              <a:t>, </a:t>
            </a:r>
            <a:r>
              <a:rPr lang="en-US" sz="2200" dirty="0" err="1" smtClean="0"/>
              <a:t>chờ</a:t>
            </a:r>
            <a:r>
              <a:rPr lang="en-US" sz="2200" dirty="0" smtClean="0"/>
              <a:t> </a:t>
            </a:r>
            <a:r>
              <a:rPr lang="en-US" sz="2200" dirty="0" err="1" smtClean="0"/>
              <a:t>thông</a:t>
            </a:r>
            <a:r>
              <a:rPr lang="en-US" sz="2200" dirty="0" smtClean="0"/>
              <a:t> </a:t>
            </a:r>
            <a:r>
              <a:rPr lang="en-US" sz="2200" dirty="0" err="1" smtClean="0"/>
              <a:t>báo</a:t>
            </a:r>
            <a:r>
              <a:rPr lang="en-US" sz="2200" dirty="0" smtClean="0"/>
              <a:t> </a:t>
            </a:r>
            <a:r>
              <a:rPr lang="en-US" sz="2200" dirty="0" err="1" smtClean="0"/>
              <a:t>nhập</a:t>
            </a:r>
            <a:r>
              <a:rPr lang="en-US" sz="2200" dirty="0" smtClean="0"/>
              <a:t> </a:t>
            </a:r>
            <a:r>
              <a:rPr lang="en-US" sz="2200" dirty="0" err="1" smtClean="0"/>
              <a:t>học</a:t>
            </a:r>
            <a:r>
              <a:rPr lang="en-US" sz="2200" dirty="0" smtClean="0"/>
              <a:t> </a:t>
            </a:r>
            <a:r>
              <a:rPr lang="en-US" sz="2200" dirty="0" err="1" smtClean="0"/>
              <a:t>từ</a:t>
            </a:r>
            <a:r>
              <a:rPr lang="en-US" sz="2200" dirty="0" smtClean="0"/>
              <a:t> NHẬN LỚP </a:t>
            </a:r>
            <a:r>
              <a:rPr lang="en-US" sz="2200" dirty="0" err="1" smtClean="0"/>
              <a:t>từ</a:t>
            </a:r>
            <a:r>
              <a:rPr lang="en-US" sz="2200" dirty="0" smtClean="0"/>
              <a:t> </a:t>
            </a:r>
            <a:r>
              <a:rPr lang="en-US" sz="2200" dirty="0" err="1" smtClean="0"/>
              <a:t>Nhà</a:t>
            </a:r>
            <a:r>
              <a:rPr lang="en-US" sz="2200" dirty="0" smtClean="0"/>
              <a:t> </a:t>
            </a:r>
            <a:r>
              <a:rPr lang="en-US" sz="2200" dirty="0" err="1" smtClean="0"/>
              <a:t>trường</a:t>
            </a:r>
            <a:r>
              <a:rPr lang="en-US" sz="2200" dirty="0" smtClean="0"/>
              <a:t>.</a:t>
            </a:r>
          </a:p>
          <a:p>
            <a:endParaRPr lang="en-US" dirty="0"/>
          </a:p>
        </p:txBody>
      </p:sp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" y="3553097"/>
            <a:ext cx="11377749" cy="3043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558</Words>
  <Application>Microsoft Office PowerPoint</Application>
  <PresentationFormat>Custom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CHỈ TIÊU TUYỂN SINH NĂM HỌC 2021-2022</vt:lpstr>
      <vt:lpstr>HƯỚNG DẪN PHHS SỬ DỤNG TRANG WEB: TUYENSINHBINHTHANH.VN</vt:lpstr>
      <vt:lpstr>2.Tiến hành điền thông tin học sinh, chú ý các thông tin đóng khung phải chính xác, đặc biệt là số điện thoại liên hệ để nhà trường liên lạc được với PHHS và lưu lại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BINH</dc:creator>
  <cp:lastModifiedBy>Duong</cp:lastModifiedBy>
  <cp:revision>24</cp:revision>
  <dcterms:created xsi:type="dcterms:W3CDTF">2021-02-25T23:11:03Z</dcterms:created>
  <dcterms:modified xsi:type="dcterms:W3CDTF">2021-07-29T09:28:39Z</dcterms:modified>
</cp:coreProperties>
</file>